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1pPr>
    <a:lvl2pPr marL="215983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2pPr>
    <a:lvl3pPr marL="431967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3pPr>
    <a:lvl4pPr marL="647951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4pPr>
    <a:lvl5pPr marL="8639352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5pPr>
    <a:lvl6pPr marL="1079919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6pPr>
    <a:lvl7pPr marL="1295902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7pPr>
    <a:lvl8pPr marL="1511886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8pPr>
    <a:lvl9pPr marL="1727870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408"/>
    <a:srgbClr val="008000"/>
    <a:srgbClr val="FFFFDD"/>
    <a:srgbClr val="FFFFCC"/>
    <a:srgbClr val="0060A8"/>
    <a:srgbClr val="FF5050"/>
    <a:srgbClr val="FFCC00"/>
    <a:srgbClr val="A1A1A1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765" autoAdjust="0"/>
    <p:restoredTop sz="93238" autoAdjust="0"/>
  </p:normalViewPr>
  <p:slideViewPr>
    <p:cSldViewPr>
      <p:cViewPr>
        <p:scale>
          <a:sx n="20" d="100"/>
          <a:sy n="20" d="100"/>
        </p:scale>
        <p:origin x="-3360" y="22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F93BD-353C-48A5-A206-11F876A6DF81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8F540-7177-445B-9837-1F215596B65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121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8F540-7177-445B-9837-1F215596B654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045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 userDrawn="1"/>
        </p:nvGrpSpPr>
        <p:grpSpPr>
          <a:xfrm>
            <a:off x="0" y="39494431"/>
            <a:ext cx="32495249" cy="3689245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76200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32500016" cy="0"/>
            </a:xfrm>
            <a:prstGeom prst="line">
              <a:avLst/>
            </a:prstGeom>
            <a:ln w="127000"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639066" y="39630264"/>
              <a:ext cx="1693922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4500" b="1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Congresso Brasileiro Interdisciplinar</a:t>
              </a:r>
              <a:r>
                <a:rPr lang="pt-BR" sz="4500" b="1" baseline="0" dirty="0">
                  <a:solidFill>
                    <a:srgbClr val="FFCC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de Promoção da Saúde</a:t>
              </a:r>
              <a:endParaRPr lang="pt-BR" sz="45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00CC99"/>
            </a:solidFill>
            <a:ln>
              <a:solidFill>
                <a:srgbClr val="00CC99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8497" dirty="0"/>
            </a:p>
          </p:txBody>
        </p:sp>
      </p:grpSp>
      <p:pic>
        <p:nvPicPr>
          <p:cNvPr id="12" name="Picture 2" descr="http://www.cesumar.br/imagens/cabecalho_2013_tv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" t="20621" r="61727" b="43023"/>
          <a:stretch/>
        </p:blipFill>
        <p:spPr bwMode="auto">
          <a:xfrm>
            <a:off x="1699754" y="41064451"/>
            <a:ext cx="3931420" cy="85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/>
          <p:cNvSpPr txBox="1"/>
          <p:nvPr userDrawn="1"/>
        </p:nvSpPr>
        <p:spPr>
          <a:xfrm>
            <a:off x="25342559" y="39691666"/>
            <a:ext cx="4463840" cy="523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Financiador:</a:t>
            </a:r>
          </a:p>
        </p:txBody>
      </p:sp>
      <p:sp>
        <p:nvSpPr>
          <p:cNvPr id="16" name="CaixaDeTexto 15"/>
          <p:cNvSpPr txBox="1"/>
          <p:nvPr userDrawn="1"/>
        </p:nvSpPr>
        <p:spPr>
          <a:xfrm>
            <a:off x="28202991" y="40248545"/>
            <a:ext cx="3206817" cy="276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Inserir logo da agencia financiadora da pesquisa</a:t>
            </a:r>
          </a:p>
        </p:txBody>
      </p:sp>
      <p:sp>
        <p:nvSpPr>
          <p:cNvPr id="3" name="CaixaDeTexto 2"/>
          <p:cNvSpPr txBox="1"/>
          <p:nvPr userDrawn="1"/>
        </p:nvSpPr>
        <p:spPr>
          <a:xfrm>
            <a:off x="1699754" y="40407812"/>
            <a:ext cx="8252585" cy="5539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00CC99"/>
                </a:solidFill>
              </a:rPr>
              <a:t>04</a:t>
            </a:r>
            <a:r>
              <a:rPr lang="pt-BR" sz="3000" b="1" baseline="0" dirty="0">
                <a:solidFill>
                  <a:srgbClr val="00CC99"/>
                </a:solidFill>
              </a:rPr>
              <a:t> a 07 novembro 2014 – Maringá – Paraná - Brasil</a:t>
            </a:r>
            <a:endParaRPr lang="pt-BR" sz="3000" b="1" dirty="0">
              <a:solidFill>
                <a:srgbClr val="00CC99"/>
              </a:solidFill>
            </a:endParaRPr>
          </a:p>
        </p:txBody>
      </p:sp>
      <p:sp>
        <p:nvSpPr>
          <p:cNvPr id="17" name="Retângulo 16"/>
          <p:cNvSpPr/>
          <p:nvPr userDrawn="1"/>
        </p:nvSpPr>
        <p:spPr>
          <a:xfrm>
            <a:off x="95961" y="-19705"/>
            <a:ext cx="32399288" cy="6526175"/>
          </a:xfrm>
          <a:prstGeom prst="rect">
            <a:avLst/>
          </a:prstGeom>
          <a:solidFill>
            <a:srgbClr val="00CC99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497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1"/>
            <a:ext cx="7289840" cy="3686054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31"/>
            <a:ext cx="21329531" cy="3686054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0414"/>
            <a:ext cx="27539395" cy="8580127"/>
          </a:xfrm>
        </p:spPr>
        <p:txBody>
          <a:bodyPr anchor="t"/>
          <a:lstStyle>
            <a:lvl1pPr algn="l">
              <a:defRPr sz="1889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0277"/>
            <a:ext cx="27539395" cy="9450136"/>
          </a:xfrm>
        </p:spPr>
        <p:txBody>
          <a:bodyPr anchor="b"/>
          <a:lstStyle>
            <a:lvl1pPr marL="0" indent="0">
              <a:buNone/>
              <a:defRPr sz="9499">
                <a:solidFill>
                  <a:schemeClr val="tx1">
                    <a:tint val="75000"/>
                  </a:schemeClr>
                </a:solidFill>
              </a:defRPr>
            </a:lvl1pPr>
            <a:lvl2pPr marL="2160054" indent="0">
              <a:buNone/>
              <a:defRPr sz="8499">
                <a:solidFill>
                  <a:schemeClr val="tx1">
                    <a:tint val="75000"/>
                  </a:schemeClr>
                </a:solidFill>
              </a:defRPr>
            </a:lvl2pPr>
            <a:lvl3pPr marL="4320108" indent="0">
              <a:buNone/>
              <a:defRPr sz="7599">
                <a:solidFill>
                  <a:schemeClr val="tx1">
                    <a:tint val="75000"/>
                  </a:schemeClr>
                </a:solidFill>
              </a:defRPr>
            </a:lvl3pPr>
            <a:lvl4pPr marL="6480162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4pPr>
            <a:lvl5pPr marL="8640216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5pPr>
            <a:lvl6pPr marL="10800270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6pPr>
            <a:lvl7pPr marL="12960324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7pPr>
            <a:lvl8pPr marL="15120378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8pPr>
            <a:lvl9pPr marL="17280432" indent="0">
              <a:buNone/>
              <a:defRPr sz="6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10080153"/>
            <a:ext cx="14309686" cy="28510424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499"/>
            </a:lvl3pPr>
            <a:lvl4pPr>
              <a:defRPr sz="8499"/>
            </a:lvl4pPr>
            <a:lvl5pPr>
              <a:defRPr sz="8499"/>
            </a:lvl5pPr>
            <a:lvl6pPr>
              <a:defRPr sz="8499"/>
            </a:lvl6pPr>
            <a:lvl7pPr>
              <a:defRPr sz="8499"/>
            </a:lvl7pPr>
            <a:lvl8pPr>
              <a:defRPr sz="8499"/>
            </a:lvl8pPr>
            <a:lvl9pPr>
              <a:defRPr sz="8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9" y="10080153"/>
            <a:ext cx="14309686" cy="28510424"/>
          </a:xfrm>
        </p:spPr>
        <p:txBody>
          <a:bodyPr/>
          <a:lstStyle>
            <a:lvl1pPr>
              <a:defRPr sz="13199"/>
            </a:lvl1pPr>
            <a:lvl2pPr>
              <a:defRPr sz="11299"/>
            </a:lvl2pPr>
            <a:lvl3pPr>
              <a:defRPr sz="9499"/>
            </a:lvl3pPr>
            <a:lvl4pPr>
              <a:defRPr sz="8499"/>
            </a:lvl4pPr>
            <a:lvl5pPr>
              <a:defRPr sz="8499"/>
            </a:lvl5pPr>
            <a:lvl6pPr>
              <a:defRPr sz="8499"/>
            </a:lvl6pPr>
            <a:lvl7pPr>
              <a:defRPr sz="8499"/>
            </a:lvl7pPr>
            <a:lvl8pPr>
              <a:defRPr sz="8499"/>
            </a:lvl8pPr>
            <a:lvl9pPr>
              <a:defRPr sz="8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6"/>
            <a:ext cx="14315312" cy="4030057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054" indent="0">
              <a:buNone/>
              <a:defRPr sz="9499" b="1"/>
            </a:lvl2pPr>
            <a:lvl3pPr marL="4320108" indent="0">
              <a:buNone/>
              <a:defRPr sz="8499" b="1"/>
            </a:lvl3pPr>
            <a:lvl4pPr marL="6480162" indent="0">
              <a:buNone/>
              <a:defRPr sz="7599" b="1"/>
            </a:lvl4pPr>
            <a:lvl5pPr marL="8640216" indent="0">
              <a:buNone/>
              <a:defRPr sz="7599" b="1"/>
            </a:lvl5pPr>
            <a:lvl6pPr marL="10800270" indent="0">
              <a:buNone/>
              <a:defRPr sz="7599" b="1"/>
            </a:lvl6pPr>
            <a:lvl7pPr marL="12960324" indent="0">
              <a:buNone/>
              <a:defRPr sz="7599" b="1"/>
            </a:lvl7pPr>
            <a:lvl8pPr marL="15120378" indent="0">
              <a:buNone/>
              <a:defRPr sz="7599" b="1"/>
            </a:lvl8pPr>
            <a:lvl9pPr marL="17280432" indent="0">
              <a:buNone/>
              <a:defRPr sz="75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3"/>
            <a:ext cx="14315312" cy="24890370"/>
          </a:xfrm>
        </p:spPr>
        <p:txBody>
          <a:bodyPr/>
          <a:lstStyle>
            <a:lvl1pPr>
              <a:defRPr sz="11299"/>
            </a:lvl1pPr>
            <a:lvl2pPr>
              <a:defRPr sz="9499"/>
            </a:lvl2pPr>
            <a:lvl3pPr>
              <a:defRPr sz="8499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6"/>
            <a:ext cx="14320935" cy="4030057"/>
          </a:xfrm>
        </p:spPr>
        <p:txBody>
          <a:bodyPr anchor="b"/>
          <a:lstStyle>
            <a:lvl1pPr marL="0" indent="0">
              <a:buNone/>
              <a:defRPr sz="11299" b="1"/>
            </a:lvl1pPr>
            <a:lvl2pPr marL="2160054" indent="0">
              <a:buNone/>
              <a:defRPr sz="9499" b="1"/>
            </a:lvl2pPr>
            <a:lvl3pPr marL="4320108" indent="0">
              <a:buNone/>
              <a:defRPr sz="8499" b="1"/>
            </a:lvl3pPr>
            <a:lvl4pPr marL="6480162" indent="0">
              <a:buNone/>
              <a:defRPr sz="7599" b="1"/>
            </a:lvl4pPr>
            <a:lvl5pPr marL="8640216" indent="0">
              <a:buNone/>
              <a:defRPr sz="7599" b="1"/>
            </a:lvl5pPr>
            <a:lvl6pPr marL="10800270" indent="0">
              <a:buNone/>
              <a:defRPr sz="7599" b="1"/>
            </a:lvl6pPr>
            <a:lvl7pPr marL="12960324" indent="0">
              <a:buNone/>
              <a:defRPr sz="7599" b="1"/>
            </a:lvl7pPr>
            <a:lvl8pPr marL="15120378" indent="0">
              <a:buNone/>
              <a:defRPr sz="7599" b="1"/>
            </a:lvl8pPr>
            <a:lvl9pPr marL="17280432" indent="0">
              <a:buNone/>
              <a:defRPr sz="759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3"/>
            <a:ext cx="14320935" cy="24890370"/>
          </a:xfrm>
        </p:spPr>
        <p:txBody>
          <a:bodyPr/>
          <a:lstStyle>
            <a:lvl1pPr>
              <a:defRPr sz="11299"/>
            </a:lvl1pPr>
            <a:lvl2pPr>
              <a:defRPr sz="9499"/>
            </a:lvl2pPr>
            <a:lvl3pPr>
              <a:defRPr sz="8499"/>
            </a:lvl3pPr>
            <a:lvl4pPr>
              <a:defRPr sz="7599"/>
            </a:lvl4pPr>
            <a:lvl5pPr>
              <a:defRPr sz="7599"/>
            </a:lvl5pPr>
            <a:lvl6pPr>
              <a:defRPr sz="7599"/>
            </a:lvl6pPr>
            <a:lvl7pPr>
              <a:defRPr sz="7599"/>
            </a:lvl7pPr>
            <a:lvl8pPr>
              <a:defRPr sz="7599"/>
            </a:lvl8pPr>
            <a:lvl9pPr>
              <a:defRPr sz="75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720026"/>
            <a:ext cx="10659142" cy="7320108"/>
          </a:xfrm>
        </p:spPr>
        <p:txBody>
          <a:bodyPr anchor="b"/>
          <a:lstStyle>
            <a:lvl1pPr algn="l">
              <a:defRPr sz="949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1" y="1720028"/>
            <a:ext cx="18112102" cy="36870548"/>
          </a:xfrm>
        </p:spPr>
        <p:txBody>
          <a:bodyPr/>
          <a:lstStyle>
            <a:lvl1pPr>
              <a:defRPr sz="15098"/>
            </a:lvl1pPr>
            <a:lvl2pPr>
              <a:defRPr sz="13199"/>
            </a:lvl2pPr>
            <a:lvl3pPr>
              <a:defRPr sz="11299"/>
            </a:lvl3pPr>
            <a:lvl4pPr>
              <a:defRPr sz="9499"/>
            </a:lvl4pPr>
            <a:lvl5pPr>
              <a:defRPr sz="9499"/>
            </a:lvl5pPr>
            <a:lvl6pPr>
              <a:defRPr sz="9499"/>
            </a:lvl6pPr>
            <a:lvl7pPr>
              <a:defRPr sz="9499"/>
            </a:lvl7pPr>
            <a:lvl8pPr>
              <a:defRPr sz="9499"/>
            </a:lvl8pPr>
            <a:lvl9pPr>
              <a:defRPr sz="949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2" cy="29550440"/>
          </a:xfrm>
        </p:spPr>
        <p:txBody>
          <a:bodyPr/>
          <a:lstStyle>
            <a:lvl1pPr marL="0" indent="0">
              <a:buNone/>
              <a:defRPr sz="6599"/>
            </a:lvl1pPr>
            <a:lvl2pPr marL="2160054" indent="0">
              <a:buNone/>
              <a:defRPr sz="5699"/>
            </a:lvl2pPr>
            <a:lvl3pPr marL="4320108" indent="0">
              <a:buNone/>
              <a:defRPr sz="4700"/>
            </a:lvl3pPr>
            <a:lvl4pPr marL="6480162" indent="0">
              <a:buNone/>
              <a:defRPr sz="4300"/>
            </a:lvl4pPr>
            <a:lvl5pPr marL="8640216" indent="0">
              <a:buNone/>
              <a:defRPr sz="4300"/>
            </a:lvl5pPr>
            <a:lvl6pPr marL="10800270" indent="0">
              <a:buNone/>
              <a:defRPr sz="4300"/>
            </a:lvl6pPr>
            <a:lvl7pPr marL="12960324" indent="0">
              <a:buNone/>
              <a:defRPr sz="4300"/>
            </a:lvl7pPr>
            <a:lvl8pPr marL="15120378" indent="0">
              <a:buNone/>
              <a:defRPr sz="4300"/>
            </a:lvl8pPr>
            <a:lvl9pPr marL="17280432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8" y="30240447"/>
            <a:ext cx="19439573" cy="3570055"/>
          </a:xfrm>
        </p:spPr>
        <p:txBody>
          <a:bodyPr anchor="b"/>
          <a:lstStyle>
            <a:lvl1pPr algn="l">
              <a:defRPr sz="949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8" y="3860057"/>
            <a:ext cx="19439573" cy="25920383"/>
          </a:xfrm>
        </p:spPr>
        <p:txBody>
          <a:bodyPr/>
          <a:lstStyle>
            <a:lvl1pPr marL="0" indent="0">
              <a:buNone/>
              <a:defRPr sz="15098"/>
            </a:lvl1pPr>
            <a:lvl2pPr marL="2160054" indent="0">
              <a:buNone/>
              <a:defRPr sz="13199"/>
            </a:lvl2pPr>
            <a:lvl3pPr marL="4320108" indent="0">
              <a:buNone/>
              <a:defRPr sz="11299"/>
            </a:lvl3pPr>
            <a:lvl4pPr marL="6480162" indent="0">
              <a:buNone/>
              <a:defRPr sz="9499"/>
            </a:lvl4pPr>
            <a:lvl5pPr marL="8640216" indent="0">
              <a:buNone/>
              <a:defRPr sz="9499"/>
            </a:lvl5pPr>
            <a:lvl6pPr marL="10800270" indent="0">
              <a:buNone/>
              <a:defRPr sz="9499"/>
            </a:lvl6pPr>
            <a:lvl7pPr marL="12960324" indent="0">
              <a:buNone/>
              <a:defRPr sz="9499"/>
            </a:lvl7pPr>
            <a:lvl8pPr marL="15120378" indent="0">
              <a:buNone/>
              <a:defRPr sz="9499"/>
            </a:lvl8pPr>
            <a:lvl9pPr marL="17280432" indent="0">
              <a:buNone/>
              <a:defRPr sz="9499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8" y="33810503"/>
            <a:ext cx="19439573" cy="5070072"/>
          </a:xfrm>
        </p:spPr>
        <p:txBody>
          <a:bodyPr/>
          <a:lstStyle>
            <a:lvl1pPr marL="0" indent="0">
              <a:buNone/>
              <a:defRPr sz="6599"/>
            </a:lvl1pPr>
            <a:lvl2pPr marL="2160054" indent="0">
              <a:buNone/>
              <a:defRPr sz="5699"/>
            </a:lvl2pPr>
            <a:lvl3pPr marL="4320108" indent="0">
              <a:buNone/>
              <a:defRPr sz="4700"/>
            </a:lvl3pPr>
            <a:lvl4pPr marL="6480162" indent="0">
              <a:buNone/>
              <a:defRPr sz="4300"/>
            </a:lvl4pPr>
            <a:lvl5pPr marL="8640216" indent="0">
              <a:buNone/>
              <a:defRPr sz="4300"/>
            </a:lvl5pPr>
            <a:lvl6pPr marL="10800270" indent="0">
              <a:buNone/>
              <a:defRPr sz="4300"/>
            </a:lvl6pPr>
            <a:lvl7pPr marL="12960324" indent="0">
              <a:buNone/>
              <a:defRPr sz="4300"/>
            </a:lvl7pPr>
            <a:lvl8pPr marL="15120378" indent="0">
              <a:buNone/>
              <a:defRPr sz="4300"/>
            </a:lvl8pPr>
            <a:lvl9pPr marL="17280432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5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03/05/2019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595"/>
            <a:ext cx="10259775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1" y="40040595"/>
            <a:ext cx="7559834" cy="230003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108" rtl="0" eaLnBrk="1" latinLnBrk="0" hangingPunct="1">
        <a:spcBef>
          <a:spcPct val="0"/>
        </a:spcBef>
        <a:buNone/>
        <a:defRPr sz="20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41" indent="-1620041" algn="l" defTabSz="4320108" rtl="0" eaLnBrk="1" latinLnBrk="0" hangingPunct="1">
        <a:spcBef>
          <a:spcPct val="20000"/>
        </a:spcBef>
        <a:buFont typeface="Arial" pitchFamily="34" charset="0"/>
        <a:buChar char="•"/>
        <a:defRPr sz="15098" kern="1200">
          <a:solidFill>
            <a:schemeClr val="tx1"/>
          </a:solidFill>
          <a:latin typeface="+mn-lt"/>
          <a:ea typeface="+mn-ea"/>
          <a:cs typeface="+mn-cs"/>
        </a:defRPr>
      </a:lvl1pPr>
      <a:lvl2pPr marL="3510088" indent="-1350034" algn="l" defTabSz="4320108" rtl="0" eaLnBrk="1" latinLnBrk="0" hangingPunct="1">
        <a:spcBef>
          <a:spcPct val="20000"/>
        </a:spcBef>
        <a:buFont typeface="Arial" pitchFamily="34" charset="0"/>
        <a:buChar char="–"/>
        <a:defRPr sz="1319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35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1129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89" indent="-1080027" algn="l" defTabSz="4320108" rtl="0" eaLnBrk="1" latinLnBrk="0" hangingPunct="1">
        <a:spcBef>
          <a:spcPct val="20000"/>
        </a:spcBef>
        <a:buFont typeface="Arial" pitchFamily="34" charset="0"/>
        <a:buChar char="–"/>
        <a:defRPr sz="9499" kern="1200">
          <a:solidFill>
            <a:schemeClr val="tx1"/>
          </a:solidFill>
          <a:latin typeface="+mn-lt"/>
          <a:ea typeface="+mn-ea"/>
          <a:cs typeface="+mn-cs"/>
        </a:defRPr>
      </a:lvl4pPr>
      <a:lvl5pPr marL="9720243" indent="-1080027" algn="l" defTabSz="4320108" rtl="0" eaLnBrk="1" latinLnBrk="0" hangingPunct="1">
        <a:spcBef>
          <a:spcPct val="20000"/>
        </a:spcBef>
        <a:buFont typeface="Arial" pitchFamily="34" charset="0"/>
        <a:buChar char="»"/>
        <a:defRPr sz="9499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97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6pPr>
      <a:lvl7pPr marL="14040351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7pPr>
      <a:lvl8pPr marL="16200405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8pPr>
      <a:lvl9pPr marL="18360459" indent="-1080027" algn="l" defTabSz="4320108" rtl="0" eaLnBrk="1" latinLnBrk="0" hangingPunct="1">
        <a:spcBef>
          <a:spcPct val="20000"/>
        </a:spcBef>
        <a:buFont typeface="Arial" pitchFamily="34" charset="0"/>
        <a:buChar char="•"/>
        <a:defRPr sz="9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54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2pPr>
      <a:lvl3pPr marL="4320108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3pPr>
      <a:lvl4pPr marL="6480162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4pPr>
      <a:lvl5pPr marL="8640216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70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6pPr>
      <a:lvl7pPr marL="12960324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7pPr>
      <a:lvl8pPr marL="15120378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8pPr>
      <a:lvl9pPr marL="17280432" algn="l" defTabSz="4320108" rtl="0" eaLnBrk="1" latinLnBrk="0" hangingPunct="1">
        <a:defRPr sz="8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8"/>
          <a:stretch/>
        </p:blipFill>
        <p:spPr>
          <a:xfrm>
            <a:off x="0" y="15159"/>
            <a:ext cx="32399288" cy="6753361"/>
          </a:xfrm>
          <a:prstGeom prst="rect">
            <a:avLst/>
          </a:prstGeom>
        </p:spPr>
      </p:pic>
      <p:cxnSp>
        <p:nvCxnSpPr>
          <p:cNvPr id="29" name="Conector reto 28"/>
          <p:cNvCxnSpPr/>
          <p:nvPr/>
        </p:nvCxnSpPr>
        <p:spPr>
          <a:xfrm>
            <a:off x="16103339" y="6768851"/>
            <a:ext cx="0" cy="193870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859589" y="8368845"/>
            <a:ext cx="14403951" cy="274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XXX</a:t>
            </a:r>
          </a:p>
          <a:p>
            <a:pPr algn="just">
              <a:lnSpc>
                <a:spcPct val="150000"/>
              </a:lnSpc>
            </a:pPr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61370" y="28600947"/>
            <a:ext cx="14255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XXX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data:image/jpeg;base64,/9j/4AAQSkZJRgABAQAAAQABAAD/2wCEAAkGBxQSEhQUEhQUEBUWEBQUDw8UExQPFBAQFxUWFhUWFRUYHCghGBwmHBQUITEhJSkrLi4uFx8zODMsNygtLisBCgoKDg0OGxAQGjckICYsLiwsLCwuMiwsLCw0LC4sLCwsLCwtLCwsLCwsLCwsLCwsLCwsLCwsLCwsLCwsLCwsLP/AABEIAG0BzwMBEQACEQEDEQH/xAAcAAEAAgIDAQAAAAAAAAAAAAAABgcCCAEEBQP/xABNEAABAwECBgkRBgUEAwEAAAABAAIDBAYRBQcSIVTSFTFBUZGSk5SyExQWIjIzNDVTYXFydIGxs9EXI1JzgqEkQ2KEomSDo8JC0+JE/8QAGgEBAAMBAQEAAAAAAAAAAAAAAAEEBQMCBv/EADMRAQABAgMGBQMEAgMBAQAAAAABAgMRElEEEzEyUpEUITNBcQVhgRWhwfAi0UJi4bEj/9oADAMBAAIRAxEAPwC8UBAQEBAQEBAQEBAQEBAQEBAQEBAQEBAQEBAQEBAQEBAQEBAQEBAQEBAQEBAQEBAQEBAQEBAQEBAQEBAQQbG/UPjo2GN74z1ywFzHujN2Q/Ne0g3K7sERNycY9nG/MxT5Ke2WqNIqOcTay193R0x2hV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kWL3CMzsI0zXTTPaXPva6aR7T92/baXXFV9qopizVMRHb7vdqqc8ea+Fhrog601fGw3Oe1pG2CUECxv10clGwMeHHrlhuB3Mh6vfT/Un4cL/KqBbCoICAgICAgICAgICAgICAgIOEBBygICAgICAgICAgICAgICAgICAgICAgICAgICAgIOL0DKUgoHKAgkmLjxlTeu/wCU9V9r9Gr++7pa54bArBXhBDrQn7536fgFIgtu+8N/OHRcr2wepPw4X+VBVrqj74OYHTRAi8GaMEHaILwCCvNc4Uz8Jji2B7DaDQ6fkm/RYXib3VPdd3VGjg2LoNDp+Tanib3VPc3VGjjsJwfokHECeKvdUm6o0cdhGD9Eh4qnxV7qk3VGit8bGBYKV9OKeJkIcyQvDBdlEFl1/CVobDdrrirNOLhepimYwhAlecBA/feG+gvKzVgaVlNEKiCOWYtypXvGUQ92ctv3hfd7li3truTXOWcIXKbNOHnD0+wjB+iQ8RcvFXuqXrdUaItjHsZTx0bpqWFkTonB78gXZcW06/0X5XuKtbJtNc3Mtc44ud23EU40wqNaqqICD0rNQtfV07HgPa6oja9pF4c0uF4I3Qud6Zi3Mxo9URjVC9+w+g0On5Jn0WH4m71T3XN1Rodh9BodPyTPonibvVPc3VGjE2MoNDp+SaFPib3VPc3VGjp4Sxe0ErC1sIgO5JF2jgfRtH3he6Nsu0zjjj8omzRPsqC1tmJaCUMk7djrzDMBcJANsEf+LheLwtaxfpu04x2Va6JonCXhrs8OCgvKy9kaKSjp3yU0T3ugjc95beXOLQSSsW9tF2m5VEVTxXKLdE0xMw9TsIwfokPEXLxV7ql63VGh2EYP0SHiJ4q91SbqjQ7CMH6JDxE8Ve6pN1Ro+FdYugbHIRSwgiNxBydohpuXqnab0zH+Uom1Rhwa/RHtR6B8FvTxUo4M1AlOLTBcVTW9TnYJWdQkdkG8DKBYAcx85VbbK6qLWNM4Ti6WoiqvCVsdgWD9FZxn6yyvF3upa3VGh2BYP0VnGfrJ4u91G6o0VDjBwO2krXxxtyIyxkkTc9wa4XEC/wDqa5a2y3JuW4meKrdpy1YQj9PAZHtY3unvaxvrOIaPiu8zhGMvHFfcVgKANANMxxAALsp+c3Zz3Sw52u9jzLu6o0Z9gWD9FZxn6yjxd7qN1RoguNeztNSRQOp4mxF07mvILje3qbjdnJ3QFe2G9XcqmKpx8nG9RTTEYK4WgriCwsVGAKerbUdcRNlyHRZF5cMm8Pv2iN4Khtt6u3NOWcHezRFWOKf9gWD9FZxn6yoeLvdTvuqNFQ4wcHx09dJFCwRsDYy1gvIBLQTtrW2Wuqu1E1cVW7ERVhCOKw5iDtYLwdJUStihYZHu2mjNcN1zjuAbpXmuuminNVwTETM4Qtiz+KyCMB1U41D91jSY42+bN2zvTePQsq7t9c+VHktU2IjillNZejjFzKWAf7TT+5CqzfuTxql0iimOEPtsDS6PByTPoo3tesvWWNHXqLKUT+6pYD/tNB4QF6jaLscKpeZt0z7K9xnWRpqWBk1OwxkzBjhluc3JLXHMHE3Zwr+x7RXcqy1T7OF63TTGMK1WirpJi48ZU3rv+U9V9r9Gr++7pa54bArBXhBDbRd/f6G/AKYEEt13hv5w6Lle2D1J+HC/yoOtdUdvBA/iIPaIvmNXm5yT8SmOMNml820XVwpV9Rhklycvqcbn5N92Vkgm6/c2l6opzVRCJnCMVbDHB/pDyw1Fo/p3/b9lfxH2Ptg/0h5Yaifp3/b9jxH2RS29rdkTEepdR6mHju8vKysnzC7uVa2bZ9zj544udy5nRhWXIQS/FfgPrmsD3C+OC6R+8X5+pt4QT+lVNsu5LeEcZdbNOar4XssRddWlwhHJJLGx17oXNbKPwlzQ4fsV6miYiJn3RExM4PvPEHtc1wva5pa4b7SLiFEThOMJa14cwYaWolgdnMby0H8TNth97SCvorde8oirVn1U5ZwdFe3kQerZPw2l9pi6QXK/6dXw90c0NkF88vvBtpaE0FP1YRiX71rMguyO6Bz33HeXfZ7O9ry44PFyvLGKGUWNzKkY2SmyGFwDntlyi0E3X3Fovu9KuVfTsI8qnGNo8/OFoArMWUTxpUbZMHTOcM8eRIw7zg4D9w4j3q1sVUxejD3cr0Y0Sodbik4KDY2xvgNL7NF0Qvn9o9Wr5lft8sPZXF7VrPjcja5zRSyG5xF/VGC+43XrRj6dVMY5ledojR8XY4G7lI73zN1VP6dPV+yPEfZ1qvG2Xsc0Ut2U0tvM21eLvwL1T9PwnHN+yJ2j7KxY24AbwAWmrwyUCa4n/GP9rL0o1T2/0fzH8utjn/H+l4LFXRBV+OzB/a09QBtOdC8+Zwy2/u13CtL6dX51U/lW2iOEopixwf1bCEV4vEYdM79OZv8Ak5vArW2V5bU/fyc7UY1r7WGuiCtcd/eKX2l3ynLR+nc1Xx/KvtHCFSLVVRBauJDuav1ofhIsv6jxp/Kzs/utBZqyobGp4yl9SLoBbmxejH5Ur3OiatOThBeuLGzwpqVsjh97O0Pe7dbGc7GcGf0lYm2Xs9eEcIXbNGWnFMVUdUXtTbqmojkOvmluzwx3Xt3stxzN+PmVmzstd3zjyjVzruxShsuN+S/taVgG5lSuJ/ZquR9Op96v2cfETo+9Ljf8rS5t+OUO/ZzR8V5q+naVfsmNo1h17fWypa6hDInObIJ43dSe0tdcA4G4i8Hb3162XZrlq7jVwwRcuU1U+StVoq6SYuPGVN67/lPVfa/Rq/vu6WueGwKwV4QQy0ff3/p+AUwIJbjvDfzh0XK9sHqT8OF/lQha6o7mBfCIPaIfmNXi5yT8SmnjDZlfONF8a2mEsb4zeA9jmEjbAcCCRwqaZyzEomMYwV+MUNNpFR/xaiv/AKjX0w4eHjU+yKn0io/4tRP1Gvpg8PGqpauLIkkYM4ZK9gJ2yGvLQTwLVpnGIlWfJShwSpF/4u8A9aUbA4XSyfezb4Lu5b7m3D03rB2q7vLk4cI8oXrVGWl7eGMItp4JZn9zHG5589wzAecm4e9cbdE11RTHu91ThGKnsWdoXDCLuqu8LL8vP/OJL2f9mj0ha22WY3Pl/wAf/ipZr/z8/ddqxlxVGOjA1zoqpozH7qY+cZ4yf8hwLU+n3fKaJ+YVb9PCpWK0lcQerZPw2l9pi6QXK/6dXw90c0NkF88voZjWpzJRxxtuyn1kLG3nJGU7KaLzuC8hXNinLcmZ0lxvedP5QzBGKyqdIzq5iijDgZLnl73NBBIaALs+1eSrlzb7eWcvFyixVj5rlAuWOtoLjfwmI6IQ39vNI0AbuQwhzj6MzR71d2CjNczaON+rCnBSq2VNwUGxtjfAaX2aLohfP7R6tXzK/b5YeyuL2rV+KOMkk1Mmck9wzdN60Y+o1R/xV/Dxq4+yGLSZeIxP1Grpg8PGqF28su3B8kTGSOlD4y4lwaCCHXXC5XNmvzeiZmMMHG5RknBGVZcxBNcT/jH+1l6Uap7f6P5j+XWxz/j/AEvBYq687AmEerNk/FHUSxP/AEvOT/iWrpcoyzH3iJeaZxedjAwf1fB9Q0C9zYzKwbuVH2+bgI966bLXlu0z+Hm7GNEoliSwf2lROR3T2xMO+GjKdd73Ae5WvqNfnFP5ctnjjKeWlwkKalnnP8uFzh53XXNHCQqNmjPXFOsu9c4UzL0IO5bfnOSLzvm5eJ4vUK4x394pfaXfKctD6dzVfH8q+0cIVItVVEFq4kO5q/Wh+Eiy/qPGn8rOz+60FmrKhsanjKX1IugFubF6MflSvc6Jq05PtRQdUkjZ+ORjD6HOAPxUVThTMpiMZwbOsaAABtAAD0BfNNF0bQ4R63pppt2OJzmjfdd2o4bl0tUZ64p1eapwiZa2Syue4ueS9ziXPec5c45ySvooiIjCGekOALFVVZF1WDqeRllnbvLTlC6/NknfVe7tVu3VlqdKbdVUYw9E4r6/eh5X/wCVz8dZ+/Z63Fbr1uLqtijfI9sWSxjnvulvOS0Xm4XeZeqdttVTEQibNUeaJK05JLi48ZU3rv8AlPVfa/Rq/vu6WueGwKwV4QQy0ff3/p+AUwhBLcd5b+aOi5Xtg9Sfhxv8qELXVHdwEP4mn9oi6bV4u8k/EvVPGGzC+caD5VNQ2NjnvIa1rS57jtNaBeSVMRMzhBM4PC7OcH6VFwn6Lv4W90ue9o1OzjB+lRcJ+ieFvdJvaNVB4QeHTSuBvDp5XNO+0yOIPAQt2iMKYj7QpTxfBShJsXmAuu6xgcL44vvZt4gdw33uu9wKrbXd3dudZ8odLVOapf6wl58aulZK0slY2RpuvY9oe03ZxeCppqmmcYlExE8XRis7SNIc2mga4EFrhCwFrhnBBAzFdJvXJ8pqnujJTo9Rcnp5dp8EirpZYDtvYcg/hkGdh4QF1s3N3XFTzXTmpwa3vYWkgi4gkOG84G4jhC+hicWe4QerZPw2l9pi6QXK/wCnV8PdHNDZBfPL6EY3ZC2ha4bbauFzfS3KI/cK7sMY3MPtLjf5Xu01qaR0bHmphblMa4gysBF4BuIvzFcJsXInDLL3FdOHF5OGMZFFADkP65fuMiF4v87z2oXW3sV2rjGHy81XqYU9aTD0tbMZpc2a6OMX5MTPwt+JO6tezaptU5aVSqqapxl5a6PLgoNjbG+A0vs0XRC+f2j1avmV+3yw9lcXtFPtFwfeQZyLjcb4pdsfpVrwd7Ry31GrNuMHB5//AED3skH/AFUeDvdKd7RqrvGthunq5Kd1PIJQ1kokuBGSSWFt943e24FobFartxVFUYcFe9VFUxggyuuIgmuJ/wAY/wBrL0o1T2/0fzH8utjn/H+l4LFXVdWAwndhHCNOTmdM+WMf1NcWv/Ys4FobVR/+NFX2wV7VX+dULDe0EEHOCLiPMVnrDyrK4GFHTNhF2ZzySN3KeSP2IXW9c3leZ5opyxgieOrCGRRsgvzzSXkf0R3OP+RYrf06jG5m0cdpn/HBYEXcj0D4KhPFYVxjv7xS+0u+U5aH07mq+P5V9o4QqRaqqILVxIdzV+tD8JFl/UeNP5Wdn91oLNWVDY1PGUvqRdALc2L0Y/Kle50TVpydrBMuTPC47TZ4ifQHtK83IxomPtKY4w2bXzbRRrGPGXYOqQ3cYHH1WvaT+wKsbJOF6lzu8ktf1vKK3cVWGqeGiyJZ4on9XkOQ+RrHZJybjcT5lk7barquYxHstWaoinzlY0bw4BzSHAgFrgbwQc4IKz5jBYebanwOp9ml6Dl0s+pT8w818stbQvomekuLjxlTeu/5T1X2v0av77ulrnhsCsFeEELtH39/ob8ApQglt+8N/NHRcr2wepPw43+VCVrqjv2fH8VT+0RdMLxd5KviXqnmhssvnGg8m1g/gqr2aXoFdbHqU/MPNfLLW8L6JnuVAIOEF7Yr8BdbUbXuF0k90j79sMu+7bwG/wBLisTbLue5hHCPJds05aUwVR1VbhPGy6OaRkdMyRjJHMZIZnMLw03ZV2Qbs4O6tOj6fE0xM1ft/wCq038J8odb7YJdEj5w7/1r1+nU9X7f+o8ROiY2Dtfsi2XKjEL43NvYHmQFjhmdeWjdDh7hvqptOz7mYwnGJdbdzOlSquqisaeBut61z2i5k46q3zSX3SDhuP6lt7Fcz28PeFK9ThV8oerbk9WyfhtL7TF0guV/06vh7o5obIL55fQbHF4APaY/g5Xdg9X8ON/lUlctlTcoCAg4KDY2xvgNL7NF0Qvn9o9Wr5lft8sPZXF7a+VFi8IZTiKSUjKcQb484vP9a3qdps4cyjNuvR8jYzCGiTf4ay9eJs9UI3dejB9ka4Ak0kwAF5NzcwG3up4i11QZK9HiAru8OVAmuJ/xj/ay9KNU9v8AR/Mfy62Of8f6XgsVdULRYT63wyZb7h19KyT1Hvcw/EH3Lcqoz7Ph9lKJwuY/dfSw10QUbjcwl1WuMYN4hjaz9brnu+LR7ltbDRltY6qV+casNF4R7Q9AWLK6rfHf3il9pd8py0fp3NV8fyr7RwhUi1VUQWriQ7mr9aH4SLL+o8afys7P7rQWasqGxqeMpfUi6AW5sXox+VK9zomrTk4IUjYmxWGhV0kUgN7g0MmG9K0AO4cx9BXz+0Wpt3Jjsv26s1OL2p4Wva5rgHNc0tc07RaRcQVxiZicYe1I2pxdVNO8mnY6phJvaW55Ix+Fzb73ekX+5bNnbaK4/wApwlTrs1RPlwRhmBKlxyRTzk73UX/RWd7RHnmju55Zn2bE2ficylp2vBa5tPE17TttcGAEH3r5+7MTXMxqvU8IfK1HgdT7NL0HKbPqU/MFfLLW0L6JnpLi48ZU3rv+U9V9r9Gr++7pa54bArBXhBC7R9/f+n4BShBLb94b+aOi5Xtg9Sfhxv8AKhK11R6Nmx/F03tMXTC53vTq+JeqeaGyi+daDy7U+B1Ps0vQK62fUp+Yea+WWtrdpfQs9ygIPesPgPrysjjIvjaeqT/ltIze83D3lcNpu7u3M+/s926c1WDYYBYC+8K3OF+taKaQG55bkRfmP7UH3Xk+5d9mt7y5EPFyrLTMtd1vqDlBKMWuF+tq6O83Ml+5k3u27g8YNHvKrbXbz2p1jzdLVWFS/VhLyH40sDdcUTnAXvgPVm3bZaARIOLef0hW9iuZLmGvk5XqcafhRK21J61k/DaX2mLpBcr/AKdXw90c0NkF88voNji8AHtMfwcruwer+HG/yqTWypiAgIOCg2Nsb4DS+zRdEL5/aPVq+ZX7fLD2VxexAQdbCXeZfyn9Er1RzQieDWCHuW+qPgvpZ4s6ODNQJrif8Y/2svSjVPb/AEfzH8utjn/H+l4LFXWtNo89VU+1TfMcvo7Pp0/EM+rjK/7JYS65o4Jb7y6Jof8AmN7V/wC4Kwb9GS5NK9RVmpiXp1EwY1z3Zg1pc47wAvK5xGM4PTWXCFYZ5Xyu25JS8+bKdeB7hcPcvo6aclMU6M6ZxnFs63aHoXzbRVtjv7xS+0u+U5aP07mq+P5V9o4QqRaqqILVxIdzV+tD8JFl/UeNP5Wdn91oLNWVDY1PGUvqRdALc2L0Y/Kle50TVpyEHt2TtNLQS5cfbMdcJoTmEjRvH/xcNwrjfsU3acJ/EvdFc0zjC6MAW0pKsDIlEbyM8EhDHg7t1+Z3pF6x7uzXLfGPLVbpu01JEFXdBAQePaydraSpDnNaTTSgAkAklhuuXWzEzcp+Xmuf8Za4hfQs9JcXHjKm9d/ynqvtfo1f33dLXPDYFYK8IIZaPv7/ANPwCmEIJbjvDfzR0XK9sHqT8ON/lQha6oAoMxO78TuMfqoyxonGXJqX7WW+7dGW64j0XpljQxfNSgQEHZosISw3mGWSEuuDjG8sLgNq+7bXmqimrmjFMTMcHZNoavSqjl5PqvO5t9Mdk5qtXXq8JTSgCWaWUA3hskj5ADvgOO2vVNFNPCMETMzxl1V6QIAPu3jtXFB2zhSfSKjl5dZed3R0x2hOM6sXYRmO3NMd8GaQgjz9smSnSO0GM6uqvSHIN2cZjuEZiEH166k8o/ju+qjLGicZYvnc7M5znDeLi4cBKRER7DBSgQEBAQfdlfKAAJpmgC4NEsjQBvAA5lGSnSOycZ1ZbIzeWm5aTWUZKdI7QYzqbIzeWm5aTWTJTpHaDGdTZGby03LSayZKdI7QYzq4OEJvLTejq0msmSnSOxjOrrL0hyg5Y8tN7SWnfBLTwhJjFL6ddSeUfx3fVRljQxl8iff51KGbJ3gXB7mjeDnAcAKjCJ9kuTUvOYveRugvcQRwpljQxfNSh9eupPKP47vqoyxonGWMkznd05zt7KcXXcKmIiOAwRAgyjlc3uXObv5Li2/gSYieKWfXUnlH8d31UZY0MZfN7yTeSXHfJJPCVOGA4RAgIOEHcpsKzx97nmj8zZZGjgBuXmbdE8YjsmJmPd3eyut0uflCvHh7XTD1vKtXWnw3Uv7qpqHeYzyXcAdcvUWqI4Ux2RNUz7ui9xOckuO+SSf3XuIw4PLhBJMXHjKm9d/ynqvtfo1f33dLXPDYFYK8IIZaPv7/ANPwCmBBbcD7hv5w6Lle2D1J+HC/yoPctdULkBAQEBAQEBAQEBAQEBEiAiBAQEBAQEBAQEBAQEBAQEBAQEBEiIEBAQEBAQEBAQEBAQLkC5Au8x4EDJO8eApiJJi5adkqbMe7fuHyT1X2v0av77ulrnhsCsFeEEOtF35/6fgFMDwpgpQ6UwRLpShB0pQiXUkCD5lQPm4KRgUGDgoGBClLEhQh8ypSwKIYFQliUQwcgwIRL5lBiUGBCDEhBgQoGJCIYEIOLlI4uUJcZKkc3IObkQyAUDIBBkApSzARDNoRLJqDMIMwg+gRDMIlk1BmFKGbQoH0AQZAKUs2hQhmpGbQg+gQfaIIO5CEQ7kQQd2IIO7CEQktlmjKfmHcjc86gSQMG8OBQlkgII1hrBsr5XOay8G643gbnpUjyZcBTn+WeM36oh1ZLPVPkjxmfVEurJZmq8keMz6qR1ZLKVZ/knjM1kxHWfZCs8gePHrKEvmbHVvkDx49ZBgbGVvkDx49ZBgbGV2ju48esgxNi67R3cePWQxYmxNdo7uPHrIMTYmu0d3Hj1kGBsPX6O7jxayGLE2Gr9Gdx4tZBibC1+jO48WshixNhMIaM7jxayDA2DwhozuPFrIMTYLCGjO48WsgwNgcI6M7lItdBibAYR0V3KRa6Dg4v8I6K7lItdBj9n2EdFdykWugxOL3CWiu5SHXUGLH7PMJaK7lIddBwcXmEtFdykOugxOLvCWiu5SHXQcfZ1hLRXcpDroH2dYS0V3KQ66B9nWEtFdykOug5GLvCWiu5SHXQZfZ5hLRXcpDroOfs8wloruUh10MWQxe4R0V3KQ66kxZDF9hHRXcpFroMhi/wjoruUi10GQsBhHRncpFroMhYHCGjO5SLXQZCwWENGdx4tZBmLB4Q0Z3Hi1kGQsJhDRnceLWQxZCwtfozuPFrIMhYav0Z3Hi1kxGYsRX6O7jx6yDMWJrtHdx49ZByLFV2ju48esgzFi67R3cePWQZCxldo7uPHrIMxY2t8gePHrIYshY6t8gePHrIPtHZGs8geNHrJiOzHZWrH8k8ZmspxQ7UdmqryR4zPqg7cdn6jyR4zfqoHajwJOP5Z4W/VB7ln6J8bnF7cm9oAzg57/Mg9xQ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52" y="-143647"/>
            <a:ext cx="304755" cy="304756"/>
          </a:xfrm>
          <a:prstGeom prst="rect">
            <a:avLst/>
          </a:prstGeom>
          <a:noFill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pt-BR" sz="8497" dirty="0"/>
          </a:p>
        </p:txBody>
      </p:sp>
      <p:sp>
        <p:nvSpPr>
          <p:cNvPr id="1028" name="AutoShape 4" descr="data:image/jpeg;base64,/9j/4AAQSkZJRgABAQAAAQABAAD/2wCEAAkGBxQSEhQUEhQUEBUWEBQUDw8UExQPFBAQFxUWFhUWFRUYHCghGBwmHBQUITEhJSkrLi4uFx8zODMsNygtLisBCgoKDg0OGxAQGjckICYsLiwsLCwuMiwsLCw0LC4sLCwsLCwtLCwsLCwsLCwsLCwsLCwsLCwsLCwsLCwsLCwsLP/AABEIAG0BzwMBEQACEQEDEQH/xAAcAAEAAgIDAQAAAAAAAAAAAAAABgcCCAEEBQP/xABNEAABAwECBgkRBgUEAwEAAAABAAIDBAYRBQcSIVTSFTFBUZGSk5SyExQWIjIzNDVTYXFydIGxs9EXI1JzgqEkQ2KEomSDo8JC0+JE/8QAGgEBAAMBAQEAAAAAAAAAAAAAAAEEBQMCBv/EADMRAQABAgMGBQMEAgMBAQAAAAABAgMRElEEEzEyUpEUITNBcQVhgRWhwfAi0UJi4bEj/9oADAMBAAIRAxEAPwC8UBAQEBAQEBAQEBAQEBAQEBAQEBAQEBAQEBAQEBAQEBAQEBAQEBAQEBAQEBAQEBAQEBAQEBAQEBAQEBAQQbG/UPjo2GN74z1ywFzHujN2Q/Ne0g3K7sERNycY9nG/MxT5Ke2WqNIqOcTay193R0x2hV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bLVGkVHOJtZN3R0x2gzTqkWL3CMzsI0zXTTPaXPva6aR7T92/baXXFV9qopizVMRHb7vdqqc8ea+Fhrog601fGw3Oe1pG2CUECxv10clGwMeHHrlhuB3Mh6vfT/Un4cL/KqBbCoICAgICAgICAgICAgICAgIOEBBygICAgICAgICAgICAgICAgICAgICAgICAgICAgIOL0DKUgoHKAgkmLjxlTeu/wCU9V9r9Gr++7pa54bArBXhBDrQn7536fgFIgtu+8N/OHRcr2wepPw4X+VBVrqj74OYHTRAi8GaMEHaILwCCvNc4Uz8Jji2B7DaDQ6fkm/RYXib3VPdd3VGjg2LoNDp+Tanib3VPc3VGjjsJwfokHECeKvdUm6o0cdhGD9Eh4qnxV7qk3VGit8bGBYKV9OKeJkIcyQvDBdlEFl1/CVobDdrrirNOLhepimYwhAlecBA/feG+gvKzVgaVlNEKiCOWYtypXvGUQ92ctv3hfd7li3truTXOWcIXKbNOHnD0+wjB+iQ8RcvFXuqXrdUaItjHsZTx0bpqWFkTonB78gXZcW06/0X5XuKtbJtNc3Mtc44ud23EU40wqNaqqICD0rNQtfV07HgPa6oja9pF4c0uF4I3Qud6Zi3Mxo9URjVC9+w+g0On5Jn0WH4m71T3XN1Rodh9BodPyTPonibvVPc3VGjE2MoNDp+SaFPib3VPc3VGjp4Sxe0ErC1sIgO5JF2jgfRtH3he6Nsu0zjjj8omzRPsqC1tmJaCUMk7djrzDMBcJANsEf+LheLwtaxfpu04x2Va6JonCXhrs8OCgvKy9kaKSjp3yU0T3ugjc95beXOLQSSsW9tF2m5VEVTxXKLdE0xMw9TsIwfokPEXLxV7ql63VGh2EYP0SHiJ4q91SbqjQ7CMH6JDxE8Ve6pN1Ro+FdYugbHIRSwgiNxBydohpuXqnab0zH+Uom1Rhwa/RHtR6B8FvTxUo4M1AlOLTBcVTW9TnYJWdQkdkG8DKBYAcx85VbbK6qLWNM4Ti6WoiqvCVsdgWD9FZxn6yyvF3upa3VGh2BYP0VnGfrJ4u91G6o0VDjBwO2krXxxtyIyxkkTc9wa4XEC/wDqa5a2y3JuW4meKrdpy1YQj9PAZHtY3unvaxvrOIaPiu8zhGMvHFfcVgKANANMxxAALsp+c3Zz3Sw52u9jzLu6o0Z9gWD9FZxn6yjxd7qN1RoguNeztNSRQOp4mxF07mvILje3qbjdnJ3QFe2G9XcqmKpx8nG9RTTEYK4WgriCwsVGAKerbUdcRNlyHRZF5cMm8Pv2iN4Khtt6u3NOWcHezRFWOKf9gWD9FZxn6yoeLvdTvuqNFQ4wcHx09dJFCwRsDYy1gvIBLQTtrW2Wuqu1E1cVW7ERVhCOKw5iDtYLwdJUStihYZHu2mjNcN1zjuAbpXmuuminNVwTETM4Qtiz+KyCMB1U41D91jSY42+bN2zvTePQsq7t9c+VHktU2IjillNZejjFzKWAf7TT+5CqzfuTxql0iimOEPtsDS6PByTPoo3tesvWWNHXqLKUT+6pYD/tNB4QF6jaLscKpeZt0z7K9xnWRpqWBk1OwxkzBjhluc3JLXHMHE3Zwr+x7RXcqy1T7OF63TTGMK1WirpJi48ZU3rv+U9V9r9Gr++7pa54bArBXhBDbRd/f6G/AKYEEt13hv5w6Lle2D1J+HC/yoOtdUdvBA/iIPaIvmNXm5yT8SmOMNml820XVwpV9Rhklycvqcbn5N92Vkgm6/c2l6opzVRCJnCMVbDHB/pDyw1Fo/p3/b9lfxH2Ptg/0h5Yaifp3/b9jxH2RS29rdkTEepdR6mHju8vKysnzC7uVa2bZ9zj544udy5nRhWXIQS/FfgPrmsD3C+OC6R+8X5+pt4QT+lVNsu5LeEcZdbNOar4XssRddWlwhHJJLGx17oXNbKPwlzQ4fsV6miYiJn3RExM4PvPEHtc1wva5pa4b7SLiFEThOMJa14cwYaWolgdnMby0H8TNth97SCvorde8oirVn1U5ZwdFe3kQerZPw2l9pi6QXK/6dXw90c0NkF88vvBtpaE0FP1YRiX71rMguyO6Bz33HeXfZ7O9ry44PFyvLGKGUWNzKkY2SmyGFwDntlyi0E3X3Fovu9KuVfTsI8qnGNo8/OFoArMWUTxpUbZMHTOcM8eRIw7zg4D9w4j3q1sVUxejD3cr0Y0Sodbik4KDY2xvgNL7NF0Qvn9o9Wr5lft8sPZXF7VrPjcja5zRSyG5xF/VGC+43XrRj6dVMY5ledojR8XY4G7lI73zN1VP6dPV+yPEfZ1qvG2Xsc0Ut2U0tvM21eLvwL1T9PwnHN+yJ2j7KxY24AbwAWmrwyUCa4n/GP9rL0o1T2/0fzH8utjn/H+l4LFXRBV+OzB/a09QBtOdC8+Zwy2/u13CtL6dX51U/lW2iOEopixwf1bCEV4vEYdM79OZv8Ak5vArW2V5bU/fyc7UY1r7WGuiCtcd/eKX2l3ynLR+nc1Xx/KvtHCFSLVVRBauJDuav1ofhIsv6jxp/Kzs/utBZqyobGp4yl9SLoBbmxejH5Ur3OiatOThBeuLGzwpqVsjh97O0Pe7dbGc7GcGf0lYm2Xs9eEcIXbNGWnFMVUdUXtTbqmojkOvmluzwx3Xt3stxzN+PmVmzstd3zjyjVzruxShsuN+S/taVgG5lSuJ/ZquR9Op96v2cfETo+9Ljf8rS5t+OUO/ZzR8V5q+naVfsmNo1h17fWypa6hDInObIJ43dSe0tdcA4G4i8Hb3162XZrlq7jVwwRcuU1U+StVoq6SYuPGVN67/lPVfa/Rq/vu6WueGwKwV4QQy0ff3/p+AUwIJbjvDfzh0XK9sHqT8OF/lQha6o7mBfCIPaIfmNXi5yT8SmnjDZlfONF8a2mEsb4zeA9jmEjbAcCCRwqaZyzEomMYwV+MUNNpFR/xaiv/AKjX0w4eHjU+yKn0io/4tRP1Gvpg8PGqpauLIkkYM4ZK9gJ2yGvLQTwLVpnGIlWfJShwSpF/4u8A9aUbA4XSyfezb4Lu5b7m3D03rB2q7vLk4cI8oXrVGWl7eGMItp4JZn9zHG5589wzAecm4e9cbdE11RTHu91ThGKnsWdoXDCLuqu8LL8vP/OJL2f9mj0ha22WY3Pl/wAf/ipZr/z8/ddqxlxVGOjA1zoqpozH7qY+cZ4yf8hwLU+n3fKaJ+YVb9PCpWK0lcQerZPw2l9pi6QXK/6dXw90c0NkF88voZjWpzJRxxtuyn1kLG3nJGU7KaLzuC8hXNinLcmZ0lxvedP5QzBGKyqdIzq5iijDgZLnl73NBBIaALs+1eSrlzb7eWcvFyixVj5rlAuWOtoLjfwmI6IQ39vNI0AbuQwhzj6MzR71d2CjNczaON+rCnBSq2VNwUGxtjfAaX2aLohfP7R6tXzK/b5YeyuL2rV+KOMkk1Mmck9wzdN60Y+o1R/xV/Dxq4+yGLSZeIxP1Grpg8PGqF28su3B8kTGSOlD4y4lwaCCHXXC5XNmvzeiZmMMHG5RknBGVZcxBNcT/jH+1l6Uap7f6P5j+XWxz/j/AEvBYq687AmEerNk/FHUSxP/AEvOT/iWrpcoyzH3iJeaZxedjAwf1fB9Q0C9zYzKwbuVH2+bgI966bLXlu0z+Hm7GNEoliSwf2lROR3T2xMO+GjKdd73Ae5WvqNfnFP5ctnjjKeWlwkKalnnP8uFzh53XXNHCQqNmjPXFOsu9c4UzL0IO5bfnOSLzvm5eJ4vUK4x394pfaXfKctD6dzVfH8q+0cIVItVVEFq4kO5q/Wh+Eiy/qPGn8rOz+60FmrKhsanjKX1IugFubF6MflSvc6Jq05PtRQdUkjZ+ORjD6HOAPxUVThTMpiMZwbOsaAABtAAD0BfNNF0bQ4R63pppt2OJzmjfdd2o4bl0tUZ64p1eapwiZa2Syue4ueS9ziXPec5c45ySvooiIjCGekOALFVVZF1WDqeRllnbvLTlC6/NknfVe7tVu3VlqdKbdVUYw9E4r6/eh5X/wCVz8dZ+/Z63Fbr1uLqtijfI9sWSxjnvulvOS0Xm4XeZeqdttVTEQibNUeaJK05JLi48ZU3rv8AlPVfa/Rq/vu6WueGwKwV4QQy0ff3/p+AUwhBLcd5b+aOi5Xtg9Sfhxv8qELXVHdwEP4mn9oi6bV4u8k/EvVPGGzC+caD5VNQ2NjnvIa1rS57jtNaBeSVMRMzhBM4PC7OcH6VFwn6Lv4W90ue9o1OzjB+lRcJ+ieFvdJvaNVB4QeHTSuBvDp5XNO+0yOIPAQt2iMKYj7QpTxfBShJsXmAuu6xgcL44vvZt4gdw33uu9wKrbXd3dudZ8odLVOapf6wl58aulZK0slY2RpuvY9oe03ZxeCppqmmcYlExE8XRis7SNIc2mga4EFrhCwFrhnBBAzFdJvXJ8pqnujJTo9Rcnp5dp8EirpZYDtvYcg/hkGdh4QF1s3N3XFTzXTmpwa3vYWkgi4gkOG84G4jhC+hicWe4QerZPw2l9pi6QXK/wCnV8PdHNDZBfPL6EY3ZC2ha4bbauFzfS3KI/cK7sMY3MPtLjf5Xu01qaR0bHmphblMa4gysBF4BuIvzFcJsXInDLL3FdOHF5OGMZFFADkP65fuMiF4v87z2oXW3sV2rjGHy81XqYU9aTD0tbMZpc2a6OMX5MTPwt+JO6tezaptU5aVSqqapxl5a6PLgoNjbG+A0vs0XRC+f2j1avmV+3yw9lcXtFPtFwfeQZyLjcb4pdsfpVrwd7Ry31GrNuMHB5//AED3skH/AFUeDvdKd7RqrvGthunq5Kd1PIJQ1kokuBGSSWFt943e24FobFartxVFUYcFe9VFUxggyuuIgmuJ/wAY/wBrL0o1T2/0fzH8utjn/H+l4LFXVdWAwndhHCNOTmdM+WMf1NcWv/Ys4FobVR/+NFX2wV7VX+dULDe0EEHOCLiPMVnrDyrK4GFHTNhF2ZzySN3KeSP2IXW9c3leZ5opyxgieOrCGRRsgvzzSXkf0R3OP+RYrf06jG5m0cdpn/HBYEXcj0D4KhPFYVxjv7xS+0u+U5aH07mq+P5V9o4QqRaqqILVxIdzV+tD8JFl/UeNP5Wdn91oLNWVDY1PGUvqRdALc2L0Y/Kle50TVpydrBMuTPC47TZ4ifQHtK83IxomPtKY4w2bXzbRRrGPGXYOqQ3cYHH1WvaT+wKsbJOF6lzu8ktf1vKK3cVWGqeGiyJZ4on9XkOQ+RrHZJybjcT5lk7barquYxHstWaoinzlY0bw4BzSHAgFrgbwQc4IKz5jBYebanwOp9ml6Dl0s+pT8w818stbQvomekuLjxlTeu/5T1X2v0av77ulrnhsCsFeEELtH39/ob8ApQglt+8N/NHRcr2wepPw43+VCVrqjv2fH8VT+0RdMLxd5KviXqnmhssvnGg8m1g/gqr2aXoFdbHqU/MPNfLLW8L6JnuVAIOEF7Yr8BdbUbXuF0k90j79sMu+7bwG/wBLisTbLue5hHCPJds05aUwVR1VbhPGy6OaRkdMyRjJHMZIZnMLw03ZV2Qbs4O6tOj6fE0xM1ft/wCq038J8odb7YJdEj5w7/1r1+nU9X7f+o8ROiY2Dtfsi2XKjEL43NvYHmQFjhmdeWjdDh7hvqptOz7mYwnGJdbdzOlSquqisaeBut61z2i5k46q3zSX3SDhuP6lt7Fcz28PeFK9ThV8oerbk9WyfhtL7TF0guV/06vh7o5obIL55fQbHF4APaY/g5Xdg9X8ON/lUlctlTcoCAg4KDY2xvgNL7NF0Qvn9o9Wr5lft8sPZXF7a+VFi8IZTiKSUjKcQb484vP9a3qdps4cyjNuvR8jYzCGiTf4ay9eJs9UI3dejB9ka4Ak0kwAF5NzcwG3up4i11QZK9HiAru8OVAmuJ/xj/ay9KNU9v8AR/Mfy62Of8f6XgsVdULRYT63wyZb7h19KyT1Hvcw/EH3Lcqoz7Ph9lKJwuY/dfSw10QUbjcwl1WuMYN4hjaz9brnu+LR7ltbDRltY6qV+casNF4R7Q9AWLK6rfHf3il9pd8py0fp3NV8fyr7RwhUi1VUQWriQ7mr9aH4SLL+o8afys7P7rQWasqGxqeMpfUi6AW5sXox+VK9zomrTk4IUjYmxWGhV0kUgN7g0MmG9K0AO4cx9BXz+0Wpt3Jjsv26s1OL2p4Wva5rgHNc0tc07RaRcQVxiZicYe1I2pxdVNO8mnY6phJvaW55Ix+Fzb73ekX+5bNnbaK4/wApwlTrs1RPlwRhmBKlxyRTzk73UX/RWd7RHnmju55Zn2bE2ficylp2vBa5tPE17TttcGAEH3r5+7MTXMxqvU8IfK1HgdT7NL0HKbPqU/MFfLLW0L6JnpLi48ZU3rv+U9V9r9Gr++7pa54bArBXhBC7R9/f+n4BShBLb94b+aOi5Xtg9Sfhxv8AKhK11R6Nmx/F03tMXTC53vTq+JeqeaGyi+daDy7U+B1Ps0vQK62fUp+Yea+WWtrdpfQs9ygIPesPgPrysjjIvjaeqT/ltIze83D3lcNpu7u3M+/s926c1WDYYBYC+8K3OF+taKaQG55bkRfmP7UH3Xk+5d9mt7y5EPFyrLTMtd1vqDlBKMWuF+tq6O83Ml+5k3u27g8YNHvKrbXbz2p1jzdLVWFS/VhLyH40sDdcUTnAXvgPVm3bZaARIOLef0hW9iuZLmGvk5XqcafhRK21J61k/DaX2mLpBcr/AKdXw90c0NkF88voNji8AHtMfwcruwer+HG/yqTWypiAgIOCg2Nsb4DS+zRdEL5/aPVq+ZX7fLD2VxexAQdbCXeZfyn9Er1RzQieDWCHuW+qPgvpZ4s6ODNQJrif8Y/2svSjVPb/AEfzH8utjn/H+l4LFXWtNo89VU+1TfMcvo7Pp0/EM+rjK/7JYS65o4Jb7y6Jof8AmN7V/wC4Kwb9GS5NK9RVmpiXp1EwY1z3Zg1pc47wAvK5xGM4PTWXCFYZ5Xyu25JS8+bKdeB7hcPcvo6aclMU6M6ZxnFs63aHoXzbRVtjv7xS+0u+U5aP07mq+P5V9o4QqRaqqILVxIdzV+tD8JFl/UeNP5Wdn91oLNWVDY1PGUvqRdALc2L0Y/Kle50TVpyEHt2TtNLQS5cfbMdcJoTmEjRvH/xcNwrjfsU3acJ/EvdFc0zjC6MAW0pKsDIlEbyM8EhDHg7t1+Z3pF6x7uzXLfGPLVbpu01JEFXdBAQePaydraSpDnNaTTSgAkAklhuuXWzEzcp+Xmuf8Za4hfQs9JcXHjKm9d/ynqvtfo1f33dLXPDYFYK8IIZaPv7/ANPwCmEIJbjvDfzR0XK9sHqT8ON/lQha6oAoMxO78TuMfqoyxonGXJqX7WW+7dGW64j0XpljQxfNSgQEHZosISw3mGWSEuuDjG8sLgNq+7bXmqimrmjFMTMcHZNoavSqjl5PqvO5t9Mdk5qtXXq8JTSgCWaWUA3hskj5ADvgOO2vVNFNPCMETMzxl1V6QIAPu3jtXFB2zhSfSKjl5dZed3R0x2hOM6sXYRmO3NMd8GaQgjz9smSnSO0GM6uqvSHIN2cZjuEZiEH166k8o/ju+qjLGicZYvnc7M5znDeLi4cBKRER7DBSgQEBAQfdlfKAAJpmgC4NEsjQBvAA5lGSnSOycZ1ZbIzeWm5aTWUZKdI7QYzqbIzeWm5aTWTJTpHaDGdTZGby03LSayZKdI7QYzq4OEJvLTejq0msmSnSOxjOrrL0hyg5Y8tN7SWnfBLTwhJjFL6ddSeUfx3fVRljQxl8iff51KGbJ3gXB7mjeDnAcAKjCJ9kuTUvOYveRugvcQRwpljQxfNSh9eupPKP47vqoyxonGWMkznd05zt7KcXXcKmIiOAwRAgyjlc3uXObv5Li2/gSYieKWfXUnlH8d31UZY0MZfN7yTeSXHfJJPCVOGA4RAgIOEHcpsKzx97nmj8zZZGjgBuXmbdE8YjsmJmPd3eyut0uflCvHh7XTD1vKtXWnw3Uv7qpqHeYzyXcAdcvUWqI4Ux2RNUz7ui9xOckuO+SSf3XuIw4PLhBJMXHjKm9d/ynqvtfo1f33dLXPDYFYK8IIZaPv7/ANPwCmBBbcD7hv5w6Lle2D1J+HC/yoPctdULkBAQEBAQEBAQEBAQEBEiAiBAQEBAQEBAQEBAQEBAQEBAQEBEiIEBAQEBAQEBAQEBAQLkC5Au8x4EDJO8eApiJJi5adkqbMe7fuHyT1X2v0av77ulrnhsCsFeEEOtF35/6fgFMDwpgpQ6UwRLpShB0pQiXUkCD5lQPm4KRgUGDgoGBClLEhQh8ypSwKIYFQliUQwcgwIRL5lBiUGBCDEhBgQoGJCIYEIOLlI4uUJcZKkc3IObkQyAUDIBBkApSzARDNoRLJqDMIMwg+gRDMIlk1BmFKGbQoH0AQZAKUs2hQhmpGbQg+gQfaIIO5CEQ7kQQd2IIO7CEQktlmjKfmHcjc86gSQMG8OBQlkgII1hrBsr5XOay8G643gbnpUjyZcBTn+WeM36oh1ZLPVPkjxmfVEurJZmq8keMz6qR1ZLKVZ/knjM1kxHWfZCs8gePHrKEvmbHVvkDx49ZBgbGVvkDx49ZBgbGV2ju48esgxNi67R3cePWQxYmxNdo7uPHrIMTYmu0d3Hj1kGBsPX6O7jxayGLE2Gr9Gdx4tZBibC1+jO48WshixNhMIaM7jxayDA2DwhozuPFrIMTYLCGjO48WsgwNgcI6M7lItdBibAYR0V3KRa6Dg4v8I6K7lItdBj9n2EdFdykWugxOL3CWiu5SHXUGLH7PMJaK7lIddBwcXmEtFdykOugxOLvCWiu5SHXQcfZ1hLRXcpDroH2dYS0V3KQ66B9nWEtFdykOug5GLvCWiu5SHXQZfZ5hLRXcpDroOfs8wloruUh10MWQxe4R0V3KQ66kxZDF9hHRXcpFroMhi/wjoruUi10GQsBhHRncpFroMhYHCGjO5SLXQZCwWENGdx4tZBmLB4Q0Z3Hi1kGQsJhDRnceLWQxZCwtfozuPFrIMhYav0Z3Hi1kxGYsRX6O7jx6yDMWJrtHdx49ZByLFV2ju48esgzFi67R3cePWQZCxldo7uPHrIMxY2t8gePHrIYshY6t8gePHrIPtHZGs8geNHrJiOzHZWrH8k8ZmspxQ7UdmqryR4zPqg7cdn6jyR4zfqoHajwJOP5Z4W/VB7ln6J8bnF7cm9oAzg57/Mg9xQ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52" y="-143647"/>
            <a:ext cx="304755" cy="304756"/>
          </a:xfrm>
          <a:prstGeom prst="rect">
            <a:avLst/>
          </a:prstGeom>
          <a:noFill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endParaRPr lang="pt-BR" sz="8497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3154871" y="1444262"/>
            <a:ext cx="24477204" cy="1200329"/>
          </a:xfrm>
          <a:prstGeom prst="rect">
            <a:avLst/>
          </a:prstGeom>
          <a:noFill/>
          <a:ln w="57150" cmpd="sng">
            <a:solidFill>
              <a:srgbClr val="FFC000"/>
            </a:solidFill>
          </a:ln>
          <a:effectLst>
            <a:innerShdw blurRad="165100">
              <a:srgbClr val="FFC000"/>
            </a:innerShdw>
            <a:softEdge rad="889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solidFill>
                  <a:srgbClr val="B05408"/>
                </a:solidFill>
                <a:latin typeface="Century Gothic" panose="020B0502020202020204" pitchFamily="34" charset="0"/>
                <a:cs typeface="Arial" pitchFamily="34" charset="0"/>
              </a:rPr>
              <a:t>TÍTULO EM CAIXA ALTA</a:t>
            </a:r>
            <a:endParaRPr lang="pt-BR" sz="7200" b="1" dirty="0">
              <a:solidFill>
                <a:srgbClr val="B05408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89362" y="24545096"/>
            <a:ext cx="14255489" cy="901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XXX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33227" y="7392655"/>
            <a:ext cx="14403950" cy="861774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717924" y="23600583"/>
            <a:ext cx="14403950" cy="861774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6823400" y="26136823"/>
            <a:ext cx="14932790" cy="861774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16859511" y="33611741"/>
            <a:ext cx="14893861" cy="861774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7223237" y="7399911"/>
            <a:ext cx="14530135" cy="861774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Resultados</a:t>
            </a:r>
            <a:endParaRPr lang="pt-BR" sz="5000" b="1" dirty="0">
              <a:solidFill>
                <a:schemeClr val="accent6">
                  <a:lumMod val="20000"/>
                  <a:lumOff val="8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7235064" y="8405701"/>
            <a:ext cx="14403951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XXX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6788073" y="34683311"/>
            <a:ext cx="14724792" cy="699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XXX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7999844" y="34875635"/>
            <a:ext cx="184731" cy="1400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16823400" y="27351269"/>
            <a:ext cx="15001980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lnSpc>
                <a:spcPct val="150000"/>
              </a:lnSpc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XXX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789932" y="27529673"/>
            <a:ext cx="14478180" cy="861774"/>
          </a:xfrm>
          <a:prstGeom prst="rect">
            <a:avLst/>
          </a:pr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2050" name="AutoShape 2" descr="blob:https://web.whatsapp.com/111c0b53-9fa4-4b1b-8f0d-590f49af814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460307" y="7126711"/>
            <a:ext cx="31533333" cy="3327001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2909178" y="3260516"/>
            <a:ext cx="24717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dirty="0" smtClean="0">
                <a:latin typeface="Century Gothic" panose="020B0502020202020204" pitchFamily="34" charset="0"/>
                <a:cs typeface="Arial" pitchFamily="34" charset="0"/>
              </a:rPr>
              <a:t>Autores (</a:t>
            </a:r>
            <a:r>
              <a:rPr lang="pt-BR" sz="3200" u="sng" dirty="0" smtClean="0">
                <a:latin typeface="Century Gothic" panose="020B0502020202020204" pitchFamily="34" charset="0"/>
                <a:cs typeface="Arial" pitchFamily="34" charset="0"/>
              </a:rPr>
              <a:t>sublinhar o apresentador</a:t>
            </a:r>
            <a:r>
              <a:rPr lang="pt-BR" sz="3200" dirty="0" smtClean="0">
                <a:latin typeface="Century Gothic" panose="020B0502020202020204" pitchFamily="34" charset="0"/>
                <a:cs typeface="Arial" pitchFamily="34" charset="0"/>
              </a:rPr>
              <a:t>).</a:t>
            </a:r>
            <a:endParaRPr lang="pt-BR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200" baseline="30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</a:t>
            </a:r>
            <a:r>
              <a:rPr lang="pt-BR" sz="32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Instituição de Origem</a:t>
            </a:r>
            <a:endParaRPr lang="pt-BR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04391" y="40540745"/>
            <a:ext cx="86104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Apoio: </a:t>
            </a:r>
            <a:r>
              <a:rPr lang="pt-BR" sz="50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(opcional)</a:t>
            </a:r>
            <a:endParaRPr lang="pt-BR" sz="50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446116" y="2679624"/>
            <a:ext cx="3246687" cy="30731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tx1"/>
                </a:solidFill>
              </a:rPr>
              <a:t>Logo da instituição</a:t>
            </a:r>
            <a:endParaRPr lang="pt-B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35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UFOP</cp:lastModifiedBy>
  <cp:revision>224</cp:revision>
  <dcterms:created xsi:type="dcterms:W3CDTF">2013-07-22T15:36:31Z</dcterms:created>
  <dcterms:modified xsi:type="dcterms:W3CDTF">2019-05-03T17:29:37Z</dcterms:modified>
</cp:coreProperties>
</file>